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272" r:id="rId3"/>
    <p:sldId id="273" r:id="rId4"/>
    <p:sldId id="299" r:id="rId5"/>
    <p:sldId id="282" r:id="rId6"/>
    <p:sldId id="297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64D"/>
    <a:srgbClr val="156928"/>
    <a:srgbClr val="347A3F"/>
    <a:srgbClr val="FFFFFF"/>
    <a:srgbClr val="44B44A"/>
    <a:srgbClr val="D79E0F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5" autoAdjust="0"/>
    <p:restoredTop sz="81998" autoAdjust="0"/>
  </p:normalViewPr>
  <p:slideViewPr>
    <p:cSldViewPr snapToGrid="0">
      <p:cViewPr varScale="1">
        <p:scale>
          <a:sx n="94" d="100"/>
          <a:sy n="94" d="100"/>
        </p:scale>
        <p:origin x="1320" y="9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2312D-73D7-43CC-BD6E-9B683F07FDFF}" type="datetime5">
              <a:rPr lang="en-US" smtClean="0"/>
              <a:t>17-Jul-19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44FF4-95A8-4E77-B6C5-3A65A2A2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422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8E021-8A4F-42DB-BFE8-1E1B2AB023C5}" type="datetime5">
              <a:rPr lang="en-US" smtClean="0"/>
              <a:t>17-Jul-19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F26C4-55A4-4E87-820E-C58D67EF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6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98E021-8A4F-42DB-BFE8-1E1B2AB023C5}" type="datetime5">
              <a:rPr lang="en-US" smtClean="0"/>
              <a:t>17-Jul-19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4F26C4-55A4-4E87-820E-C58D67EFC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98E021-8A4F-42DB-BFE8-1E1B2AB023C5}" type="datetime5">
              <a:rPr lang="en-US" smtClean="0"/>
              <a:t>17-Jul-19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4F26C4-55A4-4E87-820E-C58D67EFC4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3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effectLst/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98E021-8A4F-42DB-BFE8-1E1B2AB023C5}" type="datetime5">
              <a:rPr lang="en-US" smtClean="0"/>
              <a:t>17-Jul-19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4F26C4-55A4-4E87-820E-C58D67EFC4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effectLst/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98E021-8A4F-42DB-BFE8-1E1B2AB023C5}" type="datetime5">
              <a:rPr lang="en-US" smtClean="0"/>
              <a:t>17-Jul-19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4F26C4-55A4-4E87-820E-C58D67EFC4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98E021-8A4F-42DB-BFE8-1E1B2AB023C5}" type="datetime5">
              <a:rPr lang="en-US" smtClean="0"/>
              <a:t>17-Jul-19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4F26C4-55A4-4E87-820E-C58D67EFC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98E021-8A4F-42DB-BFE8-1E1B2AB023C5}" type="datetime5">
              <a:rPr lang="en-US" smtClean="0"/>
              <a:t>17-Jul-19</a:t>
            </a:fld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4F26C4-55A4-4E87-820E-C58D67EFC4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8ACC0-4939-4974-9D11-95B539EBB113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4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76EE9-4768-4B75-B5B9-90FC5BE940EE}" type="slidenum">
              <a:rPr lang="he-IL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9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76EE9-4768-4B75-B5B9-90FC5BE940EE}" type="slidenum">
              <a:rPr lang="he-IL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4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76EE9-4768-4B75-B5B9-90FC5BE940EE}" type="slidenum">
              <a:rPr lang="he-IL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76EE9-4768-4B75-B5B9-90FC5BE940EE}" type="slidenum">
              <a:rPr lang="he-IL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91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76EE9-4768-4B75-B5B9-90FC5BE940EE}" type="slidenum">
              <a:rPr lang="he-IL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5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4600B-6F5C-41E7-9F65-47AD02C26B39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5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9D2A8-5E07-4B86-916D-1302E096C409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5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3879C-6485-4293-9FEA-B423D4FC2B84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E67FE-4809-4E87-A4B7-81B33DB044BE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4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F1877-70AC-48A1-9021-AE8A5A4CEA9B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93046-624C-4E40-9960-3AAE1FEFB9F8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7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C076-E606-4D0F-BA81-36B0A0640C6D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8901C-4C35-46CC-8801-C696FA6A136C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12926-0704-40AB-9E43-D58A330228E6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DBA5-4313-40EB-AC85-2CF1C4DE2CBC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0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E30E-4952-4C6E-B1A2-79BCE7860ABE}" type="datetime10">
              <a:rPr lang="he-IL" smtClean="0"/>
              <a:t>יולי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182239-A000-4BFB-872A-7611CCE86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" y="17964"/>
            <a:ext cx="2895895" cy="204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74" y="705588"/>
            <a:ext cx="1671831" cy="80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396804" y="2931847"/>
            <a:ext cx="7377112" cy="773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7000" b="1" dirty="0" smtClean="0">
                <a:solidFill>
                  <a:srgbClr val="485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הפקולטה להנדסת ביוטכנולוגיה ומזון</a:t>
            </a:r>
            <a:endParaRPr lang="en-US" sz="7000" b="1" dirty="0">
              <a:solidFill>
                <a:srgbClr val="485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3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3889" y="501797"/>
            <a:ext cx="36743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הפקולטה להנדסת 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ביוטכנולוגיה ומזון</a:t>
            </a:r>
            <a:endParaRPr lang="he-IL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431" y="803900"/>
            <a:ext cx="40183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 smtClean="0">
                <a:solidFill>
                  <a:srgbClr val="485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 אנחנו?</a:t>
            </a:r>
            <a:endParaRPr lang="he-IL" sz="4000" b="1" dirty="0">
              <a:solidFill>
                <a:srgbClr val="485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693" y="2203922"/>
            <a:ext cx="65490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הפקולטה </a:t>
            </a: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היחידה </a:t>
            </a: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בארץ ומהבודדות בעולם המעניקה תואר משולב בשני התחומים: </a:t>
            </a:r>
          </a:p>
          <a:p>
            <a:pPr algn="r" rtl="1"/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הנדסת ביוטכנולוגיה ומזון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עיסוק בחומר ביולוגי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he-I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he-IL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ביוטק</a:t>
            </a: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ופודטק</a:t>
            </a:r>
            <a:endParaRPr lang="he-I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" y="17964"/>
            <a:ext cx="2895895" cy="204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74" y="705588"/>
            <a:ext cx="1671831" cy="80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7" y="2295627"/>
            <a:ext cx="4997105" cy="4019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29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3889" y="501797"/>
            <a:ext cx="36743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הפקולטה להנדסת 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ביוטכנולוגיה ומזון</a:t>
            </a:r>
            <a:endParaRPr lang="he-IL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7066" y="878404"/>
            <a:ext cx="57832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 smtClean="0">
                <a:solidFill>
                  <a:srgbClr val="485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זה ביוטכנולוגיה?</a:t>
            </a:r>
            <a:endParaRPr lang="he-IL" sz="4000" b="1" dirty="0">
              <a:solidFill>
                <a:srgbClr val="485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2399" y="2048460"/>
            <a:ext cx="8562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שימוש טכנולוגי במערכות ביולוגיות לטובת האדם: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פיענוח קוד גנטי</a:t>
            </a:r>
            <a:endParaRPr lang="he-I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שיבוט הכבשה </a:t>
            </a: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דולי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ייצור חיידק </a:t>
            </a: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סינתטי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הנדסה גנטית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הנדסת רקמות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דלק חלופי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תרופות</a:t>
            </a:r>
          </a:p>
        </p:txBody>
      </p:sp>
      <p:sp>
        <p:nvSpPr>
          <p:cNvPr id="7" name="AutoShape 2" descr="סיור סטודנטים במפעל שטראו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" y="17964"/>
            <a:ext cx="2895895" cy="204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74" y="705588"/>
            <a:ext cx="1671831" cy="806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4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3889" y="501797"/>
            <a:ext cx="36743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הפקולטה להנדסת 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ביוטכנולוגיה ומזון</a:t>
            </a:r>
            <a:endParaRPr lang="he-IL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7066" y="878404"/>
            <a:ext cx="57832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 smtClean="0">
                <a:solidFill>
                  <a:srgbClr val="485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זה הנדסת מזון?</a:t>
            </a:r>
            <a:endParaRPr lang="he-IL" sz="4000" b="1" dirty="0">
              <a:solidFill>
                <a:srgbClr val="485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2399" y="2048460"/>
            <a:ext cx="856273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תעשייה מסורתית אל מול </a:t>
            </a:r>
            <a:r>
              <a:rPr lang="he-IL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הפוד</a:t>
            </a: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-טק: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ייצור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איכות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מזון מותאם אישית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מזון מזין יותר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הארכת חיי מדף</a:t>
            </a:r>
          </a:p>
          <a:p>
            <a:pPr marL="2628900" lvl="5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אריזות </a:t>
            </a: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חכמות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e-I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 descr="סיור סטודנטים במפעל שטראו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" y="17964"/>
            <a:ext cx="2895895" cy="204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74" y="705588"/>
            <a:ext cx="1671831" cy="8061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8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2663" y="663950"/>
            <a:ext cx="49714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 smtClean="0">
                <a:solidFill>
                  <a:srgbClr val="485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תכנית הלימודים</a:t>
            </a:r>
            <a:endParaRPr lang="he-IL" sz="4000" b="1" dirty="0">
              <a:solidFill>
                <a:srgbClr val="485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" y="17964"/>
            <a:ext cx="2895895" cy="204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74" y="705588"/>
            <a:ext cx="1671831" cy="80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66" y="2357120"/>
            <a:ext cx="3068690" cy="1820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מלבן 1"/>
          <p:cNvSpPr/>
          <p:nvPr/>
        </p:nvSpPr>
        <p:spPr>
          <a:xfrm>
            <a:off x="3901440" y="1945424"/>
            <a:ext cx="8016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התואר כולל 161 נ"ז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רוב הקורסים נלמדים במשותף – רק לקראת סוף השנה השלישית מתחילים להתמקצע באחת המגמות: ביוטכנולוגיה או מזון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התעודה המתקבלת בסוף זהה!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קורסי מעבדה רבים, סיורים בתעשייה, הרצאות מומחים מהתעשייה, מפגשים עם בוגרים, הזדמנויות להתנסות בפרויקטים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Users\Yuval\Desktop\Student Lab Photos\IMG_74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0"/>
          <a:stretch/>
        </p:blipFill>
        <p:spPr bwMode="auto">
          <a:xfrm rot="594064">
            <a:off x="2255352" y="4608093"/>
            <a:ext cx="3021301" cy="1881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2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4065" y="2368206"/>
            <a:ext cx="10902588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ctr" rtl="1">
              <a:buFont typeface="Wingdings" panose="05000000000000000000" pitchFamily="2" charset="2"/>
              <a:buChar char="ü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IGEM</a:t>
            </a:r>
            <a:endParaRPr lang="he-I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 rtl="1">
              <a:buFont typeface="Wingdings" panose="05000000000000000000" pitchFamily="2" charset="2"/>
              <a:buChar char="ü"/>
            </a:pPr>
            <a:endParaRPr lang="he-I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 rtl="1">
              <a:buFont typeface="Wingdings" panose="05000000000000000000" pitchFamily="2" charset="2"/>
              <a:buChar char="ü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FOODIO</a:t>
            </a:r>
            <a:endParaRPr lang="he-I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 rtl="1">
              <a:buFont typeface="Wingdings" panose="05000000000000000000" pitchFamily="2" charset="2"/>
              <a:buChar char="ü"/>
            </a:pPr>
            <a:endParaRPr lang="he-I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 rtl="1">
              <a:buFont typeface="Wingdings" panose="05000000000000000000" pitchFamily="2" charset="2"/>
              <a:buChar char="ü"/>
            </a:pPr>
            <a:r>
              <a:rPr lang="he-IL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פרויקטי</a:t>
            </a:r>
            <a:r>
              <a:rPr lang="he-I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גמר</a:t>
            </a:r>
          </a:p>
          <a:p>
            <a:pPr algn="ctr" rtl="1"/>
            <a:endParaRPr lang="he-I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" y="17964"/>
            <a:ext cx="2895895" cy="204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74" y="705588"/>
            <a:ext cx="1671831" cy="80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12663" y="663950"/>
            <a:ext cx="49714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 smtClean="0">
                <a:solidFill>
                  <a:srgbClr val="485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פרויקטים מיוחדים</a:t>
            </a:r>
            <a:endParaRPr lang="he-IL" sz="4000" b="1" dirty="0">
              <a:solidFill>
                <a:srgbClr val="485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592">
            <a:off x="7567740" y="2204514"/>
            <a:ext cx="4101897" cy="3076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"/>
          <a:stretch/>
        </p:blipFill>
        <p:spPr>
          <a:xfrm>
            <a:off x="613957" y="2265844"/>
            <a:ext cx="3490650" cy="266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61" y="4914839"/>
            <a:ext cx="1476375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541">
            <a:off x="3591363" y="3252377"/>
            <a:ext cx="1249602" cy="2920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65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" y="17964"/>
            <a:ext cx="2895895" cy="204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74" y="705588"/>
            <a:ext cx="1671831" cy="80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12663" y="663950"/>
            <a:ext cx="49714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b="1" dirty="0" smtClean="0">
                <a:solidFill>
                  <a:srgbClr val="485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בסיום הלימודים</a:t>
            </a:r>
            <a:endParaRPr lang="he-IL" sz="4000" b="1" dirty="0">
              <a:solidFill>
                <a:srgbClr val="485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57" y="3986967"/>
            <a:ext cx="3631499" cy="249381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65" y="3898521"/>
            <a:ext cx="2857062" cy="19915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5" y="4622800"/>
            <a:ext cx="3106979" cy="22001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2" y="3508551"/>
            <a:ext cx="2286000" cy="1600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8" y="2256003"/>
            <a:ext cx="3219450" cy="16002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10" y="3250830"/>
            <a:ext cx="1624861" cy="85701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71" y="5839054"/>
            <a:ext cx="2533618" cy="88401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16" y="1774848"/>
            <a:ext cx="3609975" cy="120015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58" y="3213965"/>
            <a:ext cx="2090212" cy="96366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08" y="1618391"/>
            <a:ext cx="1712698" cy="62953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7982" r="7503" b="11288"/>
          <a:stretch/>
        </p:blipFill>
        <p:spPr>
          <a:xfrm>
            <a:off x="3438687" y="4365904"/>
            <a:ext cx="2037409" cy="115665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12" y="2583252"/>
            <a:ext cx="3594995" cy="13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12542</TotalTime>
  <Words>144</Words>
  <Application>Microsoft Office PowerPoint</Application>
  <PresentationFormat>מסך רחב</PresentationFormat>
  <Paragraphs>52</Paragraphs>
  <Slides>7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5" baseType="lpstr">
      <vt:lpstr>Arial</vt:lpstr>
      <vt:lpstr>Calibri</vt:lpstr>
      <vt:lpstr>Gisha</vt:lpstr>
      <vt:lpstr>Tahoma</vt:lpstr>
      <vt:lpstr>Trebuchet MS</vt:lpstr>
      <vt:lpstr>Wingdings</vt:lpstr>
      <vt:lpstr>Wingdings 3</vt:lpstr>
      <vt:lpstr>Facet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Technion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שילה ניר</dc:creator>
  <cp:lastModifiedBy>Einat Aviel</cp:lastModifiedBy>
  <cp:revision>154</cp:revision>
  <dcterms:created xsi:type="dcterms:W3CDTF">2013-12-15T11:59:30Z</dcterms:created>
  <dcterms:modified xsi:type="dcterms:W3CDTF">2019-07-17T11:49:45Z</dcterms:modified>
</cp:coreProperties>
</file>